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5544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6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580"/>
  </p:normalViewPr>
  <p:slideViewPr>
    <p:cSldViewPr snapToGrid="0" snapToObjects="1">
      <p:cViewPr varScale="1">
        <p:scale>
          <a:sx n="88" d="100"/>
          <a:sy n="88" d="100"/>
        </p:scale>
        <p:origin x="120" y="4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0D9BA4B-B067-C044-960F-DA97A7FD918F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E87A4A7-4634-BE42-AC7D-C9E9677BBE3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15879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9BA4B-B067-C044-960F-DA97A7FD918F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7A4A7-4634-BE42-AC7D-C9E9677BBE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5570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30D9BA4B-B067-C044-960F-DA97A7FD918F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E87A4A7-4634-BE42-AC7D-C9E9677BBE33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0658880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9BA4B-B067-C044-960F-DA97A7FD918F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7A4A7-4634-BE42-AC7D-C9E9677BBE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938625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9BA4B-B067-C044-960F-DA97A7FD918F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7A4A7-4634-BE42-AC7D-C9E9677BBE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39507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9BA4B-B067-C044-960F-DA97A7FD918F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7A4A7-4634-BE42-AC7D-C9E9677BBE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9997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9BA4B-B067-C044-960F-DA97A7FD918F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7A4A7-4634-BE42-AC7D-C9E9677BBE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588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30D9BA4B-B067-C044-960F-DA97A7FD918F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2E87A4A7-4634-BE42-AC7D-C9E9677BBE3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688893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30D9BA4B-B067-C044-960F-DA97A7FD918F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2E87A4A7-4634-BE42-AC7D-C9E9677BBE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9515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9BA4B-B067-C044-960F-DA97A7FD918F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7A4A7-4634-BE42-AC7D-C9E9677BBE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4287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9BA4B-B067-C044-960F-DA97A7FD918F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7A4A7-4634-BE42-AC7D-C9E9677BBE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0908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0D9BA4B-B067-C044-960F-DA97A7FD918F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E87A4A7-4634-BE42-AC7D-C9E9677BBE3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Freeform 6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92513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545" r:id="rId1"/>
    <p:sldLayoutId id="2147485546" r:id="rId2"/>
    <p:sldLayoutId id="2147485547" r:id="rId3"/>
    <p:sldLayoutId id="2147485548" r:id="rId4"/>
    <p:sldLayoutId id="2147485549" r:id="rId5"/>
    <p:sldLayoutId id="2147485550" r:id="rId6"/>
    <p:sldLayoutId id="2147485551" r:id="rId7"/>
    <p:sldLayoutId id="2147485552" r:id="rId8"/>
    <p:sldLayoutId id="2147485553" r:id="rId9"/>
    <p:sldLayoutId id="2147485554" r:id="rId10"/>
    <p:sldLayoutId id="21474855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3C3E510-F05F-9A45-9E59-A46D4C68DF85}"/>
              </a:ext>
            </a:extLst>
          </p:cNvPr>
          <p:cNvSpPr/>
          <p:nvPr/>
        </p:nvSpPr>
        <p:spPr>
          <a:xfrm>
            <a:off x="1623467" y="421301"/>
            <a:ext cx="9451976" cy="359072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ts val="150"/>
              </a:spcBef>
              <a:spcAft>
                <a:spcPts val="150"/>
              </a:spcAft>
            </a:pP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Уважаемые родители (законные представители)!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Bef>
                <a:spcPts val="150"/>
              </a:spcBef>
              <a:spcAft>
                <a:spcPts val="150"/>
              </a:spcAft>
            </a:pPr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Предлагаем вам развивающие материалы в соответствии с основной образовательной программой дошкольного образования </a:t>
            </a: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дошкольной группы МБОУ «Минеевская ООШ». </a:t>
            </a:r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Это поможет вам интересно и познавательно провести время с вашими детьми в период самоизоляции. 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110ACBB-6111-7944-8015-E5D944555B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62" r="9793"/>
          <a:stretch/>
        </p:blipFill>
        <p:spPr>
          <a:xfrm>
            <a:off x="4883910" y="4838612"/>
            <a:ext cx="2931090" cy="177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855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1F80133-83C9-0241-98A8-BE84A50A254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8094" y="4279900"/>
            <a:ext cx="3303906" cy="24765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2531045-7EC2-A54D-8243-A58FC68B4119}"/>
              </a:ext>
            </a:extLst>
          </p:cNvPr>
          <p:cNvSpPr txBox="1"/>
          <p:nvPr/>
        </p:nvSpPr>
        <p:spPr>
          <a:xfrm>
            <a:off x="935039" y="0"/>
            <a:ext cx="1074420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область </a:t>
            </a:r>
          </a:p>
          <a:p>
            <a:pPr lvl="0" algn="ctr"/>
            <a:r>
              <a:rPr lang="ru-RU" sz="4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"Социально - коммуникативное развитие"</a:t>
            </a:r>
          </a:p>
          <a:p>
            <a:r>
              <a:rPr lang="ru-RU" sz="2000" b="1" u="sng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 Я.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Формирование знаний и навыков о здоровом образе жизни, необходимость заботиться о своем здоровье. Систематизировать знания о полезных вредных привычках и продуктах питания, о необходимости соблюдения режима дня.</a:t>
            </a:r>
          </a:p>
          <a:p>
            <a:r>
              <a:rPr lang="ru-RU" sz="2000" b="1" u="sng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Семья.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Рассказы о преемственности поколений защитников Родины: от былинных богатырей до героев Великой Отечественной войны. Воспитывать уважение к памяти героев.</a:t>
            </a:r>
          </a:p>
          <a:p>
            <a:r>
              <a:rPr lang="ru-RU" sz="2000" b="1" u="sng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Самообслуживание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 контролем взрослого освоение обращения с инструментами (иглами, ножницами, пилами, ножами и пр.) и бытовой техникой (пылесос, миксер).</a:t>
            </a:r>
          </a:p>
          <a:p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u="sng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 – полезный труд.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Развивать интерес и самостоятельность детей в разных видах доступного труда, умение включаться в реальные трудовые связи со взрослыми через выполнение трудовых поручений, ручной труд и пр. 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u="sng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Безопасность собственной жизнедеятельности. </a:t>
            </a:r>
            <a:endParaRPr lang="ru-RU" sz="2000" u="sng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Рекомендации.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Напомнить детям правила использования острых </a:t>
            </a:r>
          </a:p>
          <a:p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предметов.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8573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57C6400-E134-C244-A2B6-3C6750459DA7}"/>
              </a:ext>
            </a:extLst>
          </p:cNvPr>
          <p:cNvSpPr txBox="1"/>
          <p:nvPr/>
        </p:nvSpPr>
        <p:spPr>
          <a:xfrm>
            <a:off x="927622" y="125260"/>
            <a:ext cx="105156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«Физическое развитие»</a:t>
            </a:r>
          </a:p>
          <a:p>
            <a:r>
              <a:rPr lang="ru-RU" b="1" u="sng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 утренней гимнастики:</a:t>
            </a:r>
            <a:endParaRPr lang="ru-RU" u="sng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Упражнения с мячом большого диаметра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«Мяч вверх» И. П.: основная стойка, мяч внизу. 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1 - мяч вперёд, 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2 - мяч вверх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«Наклоны» И. П.: ноги на ширине плеч, мяч в согнутых руках у груди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наклониться вперёд к правой ноге;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2-3 - прокатить мяч от правой к левой ноге и обратно;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4- и. п.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«Приседания» И. П.: основная стойка, мяч в согнутых руках у груди.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– присесть, мяч вперёд, руки прямые;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3 – 4 – вернутся. в и. п.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«Прокати мяч». И. П.: стойка на коленях, мяч на полу.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– катание мяча вправо, назад и, перехватывая левой рукой, возвращение в и. п.. 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же с поворотом влево.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«Поймай мяч». И. П.: стойка ноги врозь, мяч внизу. 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Броски мяча вверх и ловля его двумя руками (10-12 раз подряд). Выполняется в индивидуальном темпе.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III. Повтори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речевку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Зарядка всем полезна, зарядка всем нужна. От лени и болезни спасает нас она.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14A7929-9E79-694E-B0B6-9A5F86E19C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71" b="29565"/>
          <a:stretch/>
        </p:blipFill>
        <p:spPr>
          <a:xfrm>
            <a:off x="8070937" y="2608327"/>
            <a:ext cx="3372285" cy="1641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124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241C64-740F-644A-A353-7289724B9AE8}"/>
              </a:ext>
            </a:extLst>
          </p:cNvPr>
          <p:cNvSpPr/>
          <p:nvPr/>
        </p:nvSpPr>
        <p:spPr>
          <a:xfrm>
            <a:off x="1473200" y="300301"/>
            <a:ext cx="9410700" cy="3365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buSzPts val="1000"/>
              <a:tabLst>
                <a:tab pos="457200" algn="l"/>
              </a:tabLst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Образовательная область</a:t>
            </a:r>
            <a:endParaRPr lang="ru-RU" sz="36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  <a:buSzPts val="1000"/>
              <a:tabLst>
                <a:tab pos="457200" algn="l"/>
              </a:tabLst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"Художественно-эстетическое развитие"</a:t>
            </a:r>
            <a:endParaRPr lang="ru-RU" sz="36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150"/>
              </a:spcBef>
              <a:spcAft>
                <a:spcPts val="0"/>
              </a:spcAft>
            </a:pPr>
            <a:r>
              <a:rPr lang="ru-RU" sz="2400" b="1" u="sng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Лепка. «Доктор Айболит»</a:t>
            </a:r>
            <a:endParaRPr lang="ru-RU" sz="2400" u="sng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150"/>
              </a:spcBef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Закреплять умение передавать в лепке образы литературных героев. Развивать воображение. 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150"/>
              </a:spcBef>
              <a:spcAft>
                <a:spcPts val="0"/>
              </a:spcAft>
            </a:pPr>
            <a:r>
              <a:rPr lang="ru-RU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Рекомендации: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Поговорить с ребенком о том, какие персонажи в сказке нравятся ему больше всего. Предложить ребенку вылепить образ любимого героя из сказки “Доктор Айболит”.</a:t>
            </a:r>
          </a:p>
          <a:p>
            <a:pPr algn="just">
              <a:spcBef>
                <a:spcPts val="150"/>
              </a:spcBef>
              <a:spcAft>
                <a:spcPts val="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28B0959-A2FB-E84A-9EE9-ACD7F9A4A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902" t="-5357" r="28930" b="1"/>
          <a:stretch/>
        </p:blipFill>
        <p:spPr>
          <a:xfrm>
            <a:off x="6626008" y="3665325"/>
            <a:ext cx="2095092" cy="247220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C23A73E-D36F-B54D-9ABB-08E2D1AFBB1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324" y="3665325"/>
            <a:ext cx="3378200" cy="267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26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D7226BD-2620-F044-9DAF-2EAAC0522F7D}"/>
              </a:ext>
            </a:extLst>
          </p:cNvPr>
          <p:cNvSpPr txBox="1"/>
          <p:nvPr/>
        </p:nvSpPr>
        <p:spPr>
          <a:xfrm>
            <a:off x="1064712" y="393700"/>
            <a:ext cx="104668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Рисование. Тема “Цветущий сад”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> </a:t>
            </a:r>
          </a:p>
          <a:p>
            <a:r>
              <a:rPr lang="ru-RU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Формировать умение ребенка передавать характерные особенности весенних цветов (форма и строение цветка, величина, место на стебле, цвет). 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Поговорить с ребенком о том, какие деревья он видел в городе, около дома, на даче или в деревне. Объяснить ребенку,  почему именно весной цветут деревья. Закреплять умение рисовать простым карандашом и акварелью. 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878E017-971A-0742-96B0-A2251025DD2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576" y="3524167"/>
            <a:ext cx="2837383" cy="213759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AE1731D-0D99-7143-9AB8-3F74FEED438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778" y="3524166"/>
            <a:ext cx="2651110" cy="213759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3D42281-8472-C74F-8E8A-45205131C0A5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8617" y="3524167"/>
            <a:ext cx="2651110" cy="2137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9955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B726D85-A7AC-F749-9E3B-AE763C22C98D}"/>
              </a:ext>
            </a:extLst>
          </p:cNvPr>
          <p:cNvSpPr/>
          <p:nvPr/>
        </p:nvSpPr>
        <p:spPr>
          <a:xfrm>
            <a:off x="1294355" y="394625"/>
            <a:ext cx="1000412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50"/>
              </a:spcBef>
              <a:spcAft>
                <a:spcPts val="0"/>
              </a:spcAft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Аппликация. Тема «Цветущая веточка яблони» </a:t>
            </a:r>
          </a:p>
          <a:p>
            <a:pPr>
              <a:spcBef>
                <a:spcPts val="150"/>
              </a:spcBef>
              <a:spcAft>
                <a:spcPts val="0"/>
              </a:spcAft>
            </a:pPr>
            <a:endParaRPr lang="ru-RU" sz="20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150"/>
              </a:spcBef>
              <a:spcAft>
                <a:spcPts val="0"/>
              </a:spcAft>
            </a:pPr>
            <a:r>
              <a:rPr lang="ru-RU" sz="20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000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Совершенствовать умение  передавать в аппликации характерные особенности цветов и листьев цветущей  яблони. Закреплять приемы вырезывания на глаз из бумаги, сложенной вдвое. </a:t>
            </a:r>
          </a:p>
          <a:p>
            <a:pPr algn="just">
              <a:spcBef>
                <a:spcPts val="150"/>
              </a:spcBef>
              <a:spcAft>
                <a:spcPts val="0"/>
              </a:spcAft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150"/>
              </a:spcBef>
              <a:spcAft>
                <a:spcPts val="0"/>
              </a:spcAft>
            </a:pPr>
            <a:r>
              <a:rPr lang="ru-RU" sz="20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Рекомендации:</a:t>
            </a:r>
            <a:r>
              <a:rPr lang="ru-RU" sz="2000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Вспомнить,  какие деревья он видел в городе, около дома,  на даче или деревне. Предложить самому сделать композицию . При необходимости помочь ребенку, отметить сходство с оригиналом.</a:t>
            </a:r>
          </a:p>
          <a:p>
            <a:pPr algn="just">
              <a:spcBef>
                <a:spcPts val="150"/>
              </a:spcBef>
              <a:spcAft>
                <a:spcPts val="0"/>
              </a:spcAft>
            </a:pP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150"/>
              </a:spcBef>
              <a:spcAft>
                <a:spcPts val="0"/>
              </a:spcAft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B47AAD4-1468-6D41-9F31-AE474DA062B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487" y="3868615"/>
            <a:ext cx="3163966" cy="245823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15DC1AB-5856-904C-B19B-EC7541D786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996373" y="4075497"/>
            <a:ext cx="2731285" cy="204447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FF30E5B-43D3-EA4E-A8C6-AC858FD9D7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7749" y="3453082"/>
            <a:ext cx="2463800" cy="328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986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25C9C25-DFF9-6649-A775-656548DD063B}"/>
              </a:ext>
            </a:extLst>
          </p:cNvPr>
          <p:cNvSpPr txBox="1"/>
          <p:nvPr/>
        </p:nvSpPr>
        <p:spPr>
          <a:xfrm>
            <a:off x="1116904" y="139874"/>
            <a:ext cx="10434181" cy="6062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DF1864-4E88-4448-BA7B-6D998A9C3F0F}"/>
              </a:ext>
            </a:extLst>
          </p:cNvPr>
          <p:cNvSpPr txBox="1"/>
          <p:nvPr/>
        </p:nvSpPr>
        <p:spPr>
          <a:xfrm>
            <a:off x="1231726" y="16702"/>
            <a:ext cx="10434181" cy="412420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ru-RU" b="1" dirty="0"/>
          </a:p>
          <a:p>
            <a:pPr lvl="0" algn="ctr">
              <a:spcAft>
                <a:spcPts val="0"/>
              </a:spcAft>
              <a:buSzPts val="1000"/>
              <a:tabLst>
                <a:tab pos="457200" algn="l"/>
              </a:tabLst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Образовательная область</a:t>
            </a:r>
            <a:endParaRPr lang="ru-RU" sz="36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  <a:buSzPts val="1000"/>
              <a:tabLst>
                <a:tab pos="457200" algn="l"/>
              </a:tabLst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«Познавательное развитие»</a:t>
            </a:r>
            <a:endParaRPr lang="ru-RU" sz="3600" b="1" dirty="0"/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Природу надо беречь.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Дать первоначальное представление о культуре природопользования. Знакомить с назначением заповедника. Дать представление о Красной книге России и своей области. Воспитывать деятельную любовь к природе.</a:t>
            </a:r>
          </a:p>
          <a:p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Рекомендации: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Знакомить детей с заповедниками нашей страны; форми­ровать ответственное и бережное отношение к родной природе; воспитывать у детей чувство гордости, что на нашей родной земле люди берегут, охраняют заповедные уголки природы.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113A530-0F52-CD43-8173-94F263C206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384" y="4440045"/>
            <a:ext cx="3315223" cy="209697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E456DA3-2B8C-4C42-B70B-895FE2BD6B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6470" y="4440044"/>
            <a:ext cx="3148539" cy="209697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03E38BC-A539-594C-A5C6-7CF61298C3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9873" y="4440044"/>
            <a:ext cx="3315223" cy="212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6046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9D45207-DCD1-B647-A64F-A2F33644E182}"/>
              </a:ext>
            </a:extLst>
          </p:cNvPr>
          <p:cNvSpPr txBox="1"/>
          <p:nvPr/>
        </p:nvSpPr>
        <p:spPr>
          <a:xfrm>
            <a:off x="1202498" y="253652"/>
            <a:ext cx="10471759" cy="6350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D3F7131-B429-6649-9B28-498C2A5E1F89}"/>
              </a:ext>
            </a:extLst>
          </p:cNvPr>
          <p:cNvSpPr txBox="1"/>
          <p:nvPr/>
        </p:nvSpPr>
        <p:spPr>
          <a:xfrm>
            <a:off x="849681" y="206679"/>
            <a:ext cx="10824576" cy="640175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элементарных математических представлений</a:t>
            </a:r>
            <a:endParaRPr lang="ru-RU" sz="36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> </a:t>
            </a:r>
            <a:r>
              <a:rPr lang="ru-RU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Продолжать учить самостоятельно составлять и решать примеры на сложение  и вычитание в пределах 20, развивать внимание, память, логическое мышление.</a:t>
            </a:r>
          </a:p>
          <a:p>
            <a:r>
              <a:rPr lang="ru-RU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Рекомендации: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примерами в пределах 20: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решение примеров на сложение и вычитание  – сравнение выражений без вычислений, устанавливая знаки &lt;, &gt;, =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решение примеров на сложение и вычитание с нулем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Вспомнить дни недели 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Прочитать стихотворение  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«Наш корабль сел на мель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матросы всю неделю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Карамель на мели ели».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Ответить на вопросы: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-Сколько дней матросы сидели на мели? 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-Почему вы так думаете? 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Какой день недели сегодня?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Какой день недели был вчера?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Какой день недели будет завтра?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Какой день недели между понедельником и средой?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-Какой день недели до вторника?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Какой день недели после среды?</a:t>
            </a:r>
          </a:p>
        </p:txBody>
      </p:sp>
    </p:spTree>
    <p:extLst>
      <p:ext uri="{BB962C8B-B14F-4D97-AF65-F5344CB8AC3E}">
        <p14:creationId xmlns:p14="http://schemas.microsoft.com/office/powerpoint/2010/main" val="465320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B15893-88F9-5544-A6E3-7E3E2779DC72}"/>
              </a:ext>
            </a:extLst>
          </p:cNvPr>
          <p:cNvSpPr txBox="1"/>
          <p:nvPr/>
        </p:nvSpPr>
        <p:spPr>
          <a:xfrm>
            <a:off x="1002083" y="162838"/>
            <a:ext cx="10709753" cy="658641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область "Речевое развитие”</a:t>
            </a:r>
            <a:endParaRPr lang="en-US" sz="36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32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  "Знакомство со  стихотворением  З. Александровой «Родина».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Проговорить с ребенком,  как он понимает слово «Родина». Помочь ребенку понять смысл стихотворения («Родина бывает разная, но у всех она одна»), запомнить произведение.</a:t>
            </a:r>
          </a:p>
          <a:p>
            <a:r>
              <a:rPr lang="ru-RU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Рекомендации:</a:t>
            </a: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Сначала побеседуйте с детьми о том, что они знают о своей Родине, что такое -Родина? Как он понимает это слово.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Расскажите о Родине то, что знаете сами, обратите внимание на родственные слова: родина-родился. Или воспользуйтесь предложенным текстом занятия.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«Россия – это наша страна, - продолжает взрослый. -Наша Родина огромна. Она разнообразна по климату, природе. Если человек, живущий в другой стране, например в Англии, попросит вас: «Расскажите о вашей родине», - вы наверняка растеряетесь, думая, о чем рассказать. Но если вы вспомните любимый уголок России, то слова найдутся сразу. Я, к примеру, люблю вспоминать бабушкин дом в деревне, где мы с утра до вечера пропадали на речке с чистейшей водой, в которой под корягами жили раки, а на отмели мы собирали ракушки. А у вас, ребята, есть любимые уголки Родины?» Затем вы читаете стихотворение З. Александровой «Родина» .Обсудите, что автор вспоминает в этом стихотворении, о чем он рассказывает.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стихотворение еще раз, попросите ребенка повторять за вами строчки стихотворения.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21878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D01C44E-5FF3-074B-8AC0-177A52F6FFB3}"/>
              </a:ext>
            </a:extLst>
          </p:cNvPr>
          <p:cNvSpPr txBox="1"/>
          <p:nvPr/>
        </p:nvSpPr>
        <p:spPr>
          <a:xfrm>
            <a:off x="1077238" y="0"/>
            <a:ext cx="10296393" cy="75097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ru-RU" sz="2400" b="1" cap="all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cap="all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для заучивания:</a:t>
            </a:r>
          </a:p>
          <a:p>
            <a:endParaRPr lang="en-US" sz="2000" b="1" cap="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cap="all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ЧЕРЕМУХА                                      </a:t>
            </a:r>
          </a:p>
          <a:p>
            <a:pPr algn="ctr"/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Черемуха душистая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весною расцвела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ветки золотистые,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кудри, завила.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Кругом роса медвяная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Сползает по коре,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 нею зелень пряная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Сияет в серебре.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рядом, у проталинки,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траве, между корней,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Бежит, струится маленький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Серебряный ручей.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Черемуха душистая,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Развесившись, стоит,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зелень золотистая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солнышке горит.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Ручей волной гремучею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ветки обдает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вкрадчиво под кручею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Ей песенки поет.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29BE080-220E-0C47-BC8D-22DD913C90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3562" y="3980145"/>
            <a:ext cx="32512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548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81F8350E-55BC-264B-87A5-BFA4CFEFE67E}"/>
              </a:ext>
            </a:extLst>
          </p:cNvPr>
          <p:cNvSpPr txBox="1"/>
          <p:nvPr/>
        </p:nvSpPr>
        <p:spPr>
          <a:xfrm>
            <a:off x="926926" y="338203"/>
            <a:ext cx="10534390" cy="600164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скажут слово “Родина”,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Сразу в памяти встаёт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Старый дом, в саду смородина,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Толстый тополь у ворот.</a:t>
            </a:r>
          </a:p>
          <a:p>
            <a:pPr algn="ctr"/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реки берёзка-скромница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ромашковый бугор…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другим, наверно, вспомнится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Свой родной московский двор…</a:t>
            </a:r>
          </a:p>
          <a:p>
            <a:pPr algn="ctr"/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лужах первые кораблики,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 скакалкой топот ног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большой соседней фабрики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Громкий радостный гудок.</a:t>
            </a:r>
          </a:p>
          <a:p>
            <a:pPr algn="ctr"/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 степь от маков красная,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Золотая целина…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Родина бывает разная,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у всех она одна!</a:t>
            </a:r>
          </a:p>
        </p:txBody>
      </p:sp>
    </p:spTree>
    <p:extLst>
      <p:ext uri="{BB962C8B-B14F-4D97-AF65-F5344CB8AC3E}">
        <p14:creationId xmlns:p14="http://schemas.microsoft.com/office/powerpoint/2010/main" val="6936184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0DFB192-9E94-414E-B134-E1D14F5E27E1}"/>
              </a:ext>
            </a:extLst>
          </p:cNvPr>
          <p:cNvSpPr txBox="1"/>
          <p:nvPr/>
        </p:nvSpPr>
        <p:spPr>
          <a:xfrm>
            <a:off x="1177447" y="151179"/>
            <a:ext cx="10221238" cy="655564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для заучивания:</a:t>
            </a:r>
          </a:p>
          <a:p>
            <a:pPr algn="ctr"/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Жаворонок</a:t>
            </a:r>
          </a:p>
          <a:p>
            <a:pPr algn="ctr"/>
            <a:endParaRPr lang="ru-RU" sz="3200" dirty="0"/>
          </a:p>
          <a:p>
            <a:pPr algn="ctr"/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солнце темный лес зардел,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долине пар белеет тонкий,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песню раннюю запел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лазури жаворонок звонкий.</a:t>
            </a:r>
          </a:p>
          <a:p>
            <a:pPr algn="ctr"/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голосисто с вышины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Поет, на солнышке сверкая: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Весна пришла к нам молодая,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здесь пою приход весны.</a:t>
            </a:r>
          </a:p>
          <a:p>
            <a:pPr algn="ctr"/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Здесь так легко мне, так радушно,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беспредельно, так воздушно;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Весь божий мир здесь вижу я.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славит бога песнь моя!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4CC9B1A-6C9A-C542-8C1A-52A068D8BD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6154" y="4334006"/>
            <a:ext cx="2822531" cy="2018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468941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Эмблема">
      <a:dk1>
        <a:sysClr val="windowText" lastClr="000000"/>
      </a:dk1>
      <a:lt1>
        <a:sysClr val="window" lastClr="FFFFFF"/>
      </a:lt1>
      <a:dk2>
        <a:srgbClr val="171312"/>
      </a:dk2>
      <a:lt2>
        <a:srgbClr val="F7F0DF"/>
      </a:lt2>
      <a:accent1>
        <a:srgbClr val="53AE6E"/>
      </a:accent1>
      <a:accent2>
        <a:srgbClr val="326267"/>
      </a:accent2>
      <a:accent3>
        <a:srgbClr val="C5C34A"/>
      </a:accent3>
      <a:accent4>
        <a:srgbClr val="BF6546"/>
      </a:accent4>
      <a:accent5>
        <a:srgbClr val="81B5A8"/>
      </a:accent5>
      <a:accent6>
        <a:srgbClr val="636455"/>
      </a:accent6>
      <a:hlink>
        <a:srgbClr val="81B5A8"/>
      </a:hlink>
      <a:folHlink>
        <a:srgbClr val="936888"/>
      </a:folHlink>
    </a:clrScheme>
    <a:fontScheme name="Эмблема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Эмблема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A1A3E1F0-B5EF-49C5-810A-B1B32AEDDC8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{CB24F4FC-E075-4544-922E-F3A6AC2A9CA6}tf10001071</Template>
  <TotalTime>438</TotalTime>
  <Words>1416</Words>
  <Application>Microsoft Office PowerPoint</Application>
  <PresentationFormat>Широкоэкранный</PresentationFormat>
  <Paragraphs>99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Calibri</vt:lpstr>
      <vt:lpstr>Corbel</vt:lpstr>
      <vt:lpstr>Gill Sans MT</vt:lpstr>
      <vt:lpstr>Impact</vt:lpstr>
      <vt:lpstr>Times New Roman</vt:lpstr>
      <vt:lpstr>Verdana</vt:lpstr>
      <vt:lpstr>Эмблема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dariamott@outlook.com</dc:creator>
  <cp:lastModifiedBy>Пользователь Windows</cp:lastModifiedBy>
  <cp:revision>15</cp:revision>
  <dcterms:created xsi:type="dcterms:W3CDTF">2020-05-12T09:35:52Z</dcterms:created>
  <dcterms:modified xsi:type="dcterms:W3CDTF">2020-06-04T06:43:30Z</dcterms:modified>
</cp:coreProperties>
</file>